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13f0de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313f0de1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313f0de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313f0de1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ef656e02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ef656e02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f55ddfc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f55ddfc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55ddfc7d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55ddfc7d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55ddfc7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55ddfc7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f55ddfc7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f55ddfc7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f55ddfc7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f55ddfc7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f55ddfc7d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f55ddfc7d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f55ddfc7d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f55ddfc7d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ec057d4d4_7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ec057d4d4_7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f55ddfc7d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f55ddfc7d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f656e029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f656e029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f5e38dce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f5e38dced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6b88030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6b88030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ec057d4d4_7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ec057d4d4_7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ec057d4d4_7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ec057d4d4_7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ec057d4d4_7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ec057d4d4_7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313f0de1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313f0de1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ef656e02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ef656e02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313f0de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313f0de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477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Roll Call 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Face Recognition 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40"/>
            <a:ext cx="5361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Kalunga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Nayana Pampapura Madali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Vaishnavi Garikipati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Course Management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819150" y="737575"/>
            <a:ext cx="87273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 admin can then navigate to the term page displaying a list of terms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0" y="1761244"/>
            <a:ext cx="8023801" cy="315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 rot="10800000">
            <a:off x="7077925" y="2511750"/>
            <a:ext cx="435000" cy="532200"/>
          </a:xfrm>
          <a:prstGeom prst="wedgeRectCallout">
            <a:avLst>
              <a:gd name="adj1" fmla="val -98236"/>
              <a:gd name="adj2" fmla="val 31344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284925" y="1129675"/>
            <a:ext cx="78576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Here, the admin can also edit, add and/or delete terms as needed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/>
          <p:nvPr/>
        </p:nvSpPr>
        <p:spPr>
          <a:xfrm rot="10800000">
            <a:off x="6058150" y="4033925"/>
            <a:ext cx="2309400" cy="689700"/>
          </a:xfrm>
          <a:prstGeom prst="wedgeRectCallout">
            <a:avLst>
              <a:gd name="adj1" fmla="val 115579"/>
              <a:gd name="adj2" fmla="val 41963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38" y="1956900"/>
            <a:ext cx="7897925" cy="2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Course Management</a:t>
            </a: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64925" y="662575"/>
            <a:ext cx="91440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After updating courses &amp; terms, the admin navigates to the course selection page       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079713" y="1506900"/>
            <a:ext cx="6984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associations can then be edited and/or deleted as needed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3"/>
          <p:cNvSpPr/>
          <p:nvPr/>
        </p:nvSpPr>
        <p:spPr>
          <a:xfrm rot="10800000">
            <a:off x="764775" y="3973775"/>
            <a:ext cx="3104100" cy="255000"/>
          </a:xfrm>
          <a:prstGeom prst="wedgeRectCallout">
            <a:avLst>
              <a:gd name="adj1" fmla="val 48068"/>
              <a:gd name="adj2" fmla="val 10732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10800000">
            <a:off x="7380375" y="4183825"/>
            <a:ext cx="582300" cy="482100"/>
          </a:xfrm>
          <a:prstGeom prst="wedgeRectCallout">
            <a:avLst>
              <a:gd name="adj1" fmla="val 266753"/>
              <a:gd name="adj2" fmla="val 53524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 rot="10800000">
            <a:off x="7602650" y="2654300"/>
            <a:ext cx="452400" cy="529500"/>
          </a:xfrm>
          <a:prstGeom prst="wedgeRectCallout">
            <a:avLst>
              <a:gd name="adj1" fmla="val -92562"/>
              <a:gd name="adj2" fmla="val 34738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314900" y="1022600"/>
            <a:ext cx="74103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admin can then make associations between them as needed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19150" y="21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819150" y="780450"/>
            <a:ext cx="8023800" cy="18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Roll Call functionality is carried out in this module.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The module handles the roll call operations and records.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The instructor sets up the necessary data and file for every roll call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Student users can access attendance records filtered by their respective student IDs which are the usernames they enter to log in 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0" y="2722975"/>
            <a:ext cx="8719201" cy="22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78" y="1911825"/>
            <a:ext cx="6534447" cy="30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1304775" y="583700"/>
            <a:ext cx="7893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 admin then navigates to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50250" y="1401500"/>
            <a:ext cx="8457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that widget, the admin uploads student info files &amp; pictures once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5"/>
          <p:cNvSpPr/>
          <p:nvPr/>
        </p:nvSpPr>
        <p:spPr>
          <a:xfrm rot="10800000">
            <a:off x="7440425" y="2257025"/>
            <a:ext cx="372300" cy="442200"/>
          </a:xfrm>
          <a:prstGeom prst="wedgeRectCallout">
            <a:avLst>
              <a:gd name="adj1" fmla="val -279586"/>
              <a:gd name="adj2" fmla="val 33659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 rot="10800000">
            <a:off x="7093150" y="3194000"/>
            <a:ext cx="314700" cy="225000"/>
          </a:xfrm>
          <a:prstGeom prst="wedgeRectCallout">
            <a:avLst>
              <a:gd name="adj1" fmla="val -54759"/>
              <a:gd name="adj2" fmla="val 84973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2843575" y="992600"/>
            <a:ext cx="5613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Then clicking on the import icon opens up a widget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/>
          <p:nvPr/>
        </p:nvSpPr>
        <p:spPr>
          <a:xfrm rot="10800000">
            <a:off x="1994500" y="3853800"/>
            <a:ext cx="779700" cy="270000"/>
          </a:xfrm>
          <a:prstGeom prst="wedgeRectCallout">
            <a:avLst>
              <a:gd name="adj1" fmla="val -126930"/>
              <a:gd name="adj2" fmla="val 83863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25" y="1810393"/>
            <a:ext cx="6823149" cy="3128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3628950" y="583700"/>
            <a:ext cx="57339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Still in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35250" y="1401450"/>
            <a:ext cx="8457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that widget, the admin selects the roll call term, course and 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 rot="10800000">
            <a:off x="7545400" y="2219225"/>
            <a:ext cx="357300" cy="420000"/>
          </a:xfrm>
          <a:prstGeom prst="wedgeRectCallout">
            <a:avLst>
              <a:gd name="adj1" fmla="val -184299"/>
              <a:gd name="adj2" fmla="val 34274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 rot="10800000">
            <a:off x="6943175" y="3119000"/>
            <a:ext cx="344700" cy="285000"/>
          </a:xfrm>
          <a:prstGeom prst="wedgeRectCallout">
            <a:avLst>
              <a:gd name="adj1" fmla="val -97853"/>
              <a:gd name="adj2" fmla="val 66031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2843575" y="992600"/>
            <a:ext cx="5613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Clicking on the select icon opens up a widget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/>
          <p:nvPr/>
        </p:nvSpPr>
        <p:spPr>
          <a:xfrm rot="10800000">
            <a:off x="2579250" y="3764000"/>
            <a:ext cx="989700" cy="659700"/>
          </a:xfrm>
          <a:prstGeom prst="wedgeRectCallout">
            <a:avLst>
              <a:gd name="adj1" fmla="val -45456"/>
              <a:gd name="adj2" fmla="val 354608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50" y="1981887"/>
            <a:ext cx="7322088" cy="29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2565600" y="478750"/>
            <a:ext cx="7322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After refreshing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27"/>
          <p:cNvSpPr/>
          <p:nvPr/>
        </p:nvSpPr>
        <p:spPr>
          <a:xfrm rot="10800000">
            <a:off x="7755325" y="2444175"/>
            <a:ext cx="357300" cy="420000"/>
          </a:xfrm>
          <a:prstGeom prst="wedgeRectCallout">
            <a:avLst>
              <a:gd name="adj1" fmla="val -226273"/>
              <a:gd name="adj2" fmla="val 42843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164975" y="887650"/>
            <a:ext cx="83826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page is then populated with the data the admin just uploaded and the roll call process may start for the term, course and date previously selected </a:t>
            </a:r>
            <a:r>
              <a:rPr lang="en" sz="1800" b="1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Note</a:t>
            </a: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Attendance% is 0 before the first roll call and will progressively adjust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/>
          <p:nvPr/>
        </p:nvSpPr>
        <p:spPr>
          <a:xfrm rot="10800000">
            <a:off x="1069825" y="3643950"/>
            <a:ext cx="7102800" cy="1127100"/>
          </a:xfrm>
          <a:prstGeom prst="wedgeRectCallout">
            <a:avLst>
              <a:gd name="adj1" fmla="val -16642"/>
              <a:gd name="adj2" fmla="val 20699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625" y="1981747"/>
            <a:ext cx="6369201" cy="293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1"/>
          </p:nvPr>
        </p:nvSpPr>
        <p:spPr>
          <a:xfrm>
            <a:off x="3090450" y="505800"/>
            <a:ext cx="7322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Continuing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28"/>
          <p:cNvSpPr/>
          <p:nvPr/>
        </p:nvSpPr>
        <p:spPr>
          <a:xfrm rot="10800000">
            <a:off x="7380425" y="2361750"/>
            <a:ext cx="357300" cy="420000"/>
          </a:xfrm>
          <a:prstGeom prst="wedgeRectCallout">
            <a:avLst>
              <a:gd name="adj1" fmla="val -280835"/>
              <a:gd name="adj2" fmla="val 41238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2774225" y="827675"/>
            <a:ext cx="8382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Clicking on the start roll call icon opens up a widget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8"/>
          <p:cNvSpPr/>
          <p:nvPr/>
        </p:nvSpPr>
        <p:spPr>
          <a:xfrm rot="10800000">
            <a:off x="7157900" y="3237175"/>
            <a:ext cx="384900" cy="286800"/>
          </a:xfrm>
          <a:prstGeom prst="wedgeRectCallout">
            <a:avLst>
              <a:gd name="adj1" fmla="val -112334"/>
              <a:gd name="adj2" fmla="val 74475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263200" y="1171400"/>
            <a:ext cx="76476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that widget, after taking taking call class photo(s) as needed, the admin uploads them the clicks on the “proceed” button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/>
          <p:nvPr/>
        </p:nvSpPr>
        <p:spPr>
          <a:xfrm rot="10800000">
            <a:off x="2106750" y="3778950"/>
            <a:ext cx="1627200" cy="824700"/>
          </a:xfrm>
          <a:prstGeom prst="wedgeRectCallout">
            <a:avLst>
              <a:gd name="adj1" fmla="val -34330"/>
              <a:gd name="adj2" fmla="val 28093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25" y="1858925"/>
            <a:ext cx="6613950" cy="30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body" idx="1"/>
          </p:nvPr>
        </p:nvSpPr>
        <p:spPr>
          <a:xfrm>
            <a:off x="3060450" y="505800"/>
            <a:ext cx="7322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Continuing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Google Shape;270;p29"/>
          <p:cNvSpPr/>
          <p:nvPr/>
        </p:nvSpPr>
        <p:spPr>
          <a:xfrm rot="10800000">
            <a:off x="7482700" y="2234250"/>
            <a:ext cx="315000" cy="337500"/>
          </a:xfrm>
          <a:prstGeom prst="wedgeRectCallout">
            <a:avLst>
              <a:gd name="adj1" fmla="val -140460"/>
              <a:gd name="adj2" fmla="val 43652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231375" y="839725"/>
            <a:ext cx="764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Still in the start roll call widget, face recognition roll call results are displayed marking a student present for a face match rate of at least 60% and absent if any less than that number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9"/>
          <p:cNvSpPr/>
          <p:nvPr/>
        </p:nvSpPr>
        <p:spPr>
          <a:xfrm rot="10800000">
            <a:off x="1949700" y="3493925"/>
            <a:ext cx="5263200" cy="1244700"/>
          </a:xfrm>
          <a:prstGeom prst="wedgeRectCallout">
            <a:avLst>
              <a:gd name="adj1" fmla="val -15525"/>
              <a:gd name="adj2" fmla="val 20661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00" y="1823126"/>
            <a:ext cx="6721000" cy="3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819150" y="980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body" idx="1"/>
          </p:nvPr>
        </p:nvSpPr>
        <p:spPr>
          <a:xfrm>
            <a:off x="3075475" y="370850"/>
            <a:ext cx="7322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Continuing the roll call page displaying the sign-in list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30"/>
          <p:cNvSpPr/>
          <p:nvPr/>
        </p:nvSpPr>
        <p:spPr>
          <a:xfrm rot="10800000">
            <a:off x="7485400" y="2179600"/>
            <a:ext cx="357300" cy="420000"/>
          </a:xfrm>
          <a:prstGeom prst="wedgeRectCallout">
            <a:avLst>
              <a:gd name="adj1" fmla="val -272439"/>
              <a:gd name="adj2" fmla="val 3832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3382775" y="719750"/>
            <a:ext cx="8382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Clicking on the history icon opens up a widget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/>
          <p:nvPr/>
        </p:nvSpPr>
        <p:spPr>
          <a:xfrm rot="10800000">
            <a:off x="7542700" y="3117200"/>
            <a:ext cx="313800" cy="286800"/>
          </a:xfrm>
          <a:prstGeom prst="wedgeRectCallout">
            <a:avLst>
              <a:gd name="adj1" fmla="val -83835"/>
              <a:gd name="adj2" fmla="val 74474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194925" y="1062113"/>
            <a:ext cx="79476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that widget, attendance history is listed for the course, term and date selected prior to performing the roll call and can be filtered by date or edited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0"/>
          <p:cNvSpPr/>
          <p:nvPr/>
        </p:nvSpPr>
        <p:spPr>
          <a:xfrm rot="10800000">
            <a:off x="2114525" y="3734075"/>
            <a:ext cx="554700" cy="464700"/>
          </a:xfrm>
          <a:prstGeom prst="wedgeRectCallout">
            <a:avLst>
              <a:gd name="adj1" fmla="val -77033"/>
              <a:gd name="adj2" fmla="val 48244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/>
          <p:nvPr/>
        </p:nvSpPr>
        <p:spPr>
          <a:xfrm rot="10800000">
            <a:off x="1994425" y="3988900"/>
            <a:ext cx="5128500" cy="779700"/>
          </a:xfrm>
          <a:prstGeom prst="wedgeRectCallout">
            <a:avLst>
              <a:gd name="adj1" fmla="val -11696"/>
              <a:gd name="adj2" fmla="val 34234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25" y="2349380"/>
            <a:ext cx="6663150" cy="2518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819150" y="18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624200" y="899700"/>
            <a:ext cx="8382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Once logged in, students access their individual attendance history page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464850" y="1498038"/>
            <a:ext cx="65232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Which they can filter by course, term and 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/>
          <p:nvPr/>
        </p:nvSpPr>
        <p:spPr>
          <a:xfrm rot="10800000">
            <a:off x="1259650" y="3343875"/>
            <a:ext cx="1994400" cy="525000"/>
          </a:xfrm>
          <a:prstGeom prst="wedgeRectCallout">
            <a:avLst>
              <a:gd name="adj1" fmla="val -27443"/>
              <a:gd name="adj2" fmla="val 32131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1"/>
          <p:cNvSpPr/>
          <p:nvPr/>
        </p:nvSpPr>
        <p:spPr>
          <a:xfrm rot="10800000">
            <a:off x="1280250" y="3794000"/>
            <a:ext cx="6442500" cy="704700"/>
          </a:xfrm>
          <a:prstGeom prst="wedgeRectCallout">
            <a:avLst>
              <a:gd name="adj1" fmla="val -27587"/>
              <a:gd name="adj2" fmla="val 4138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64125" y="570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64125" y="12893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 system enables instructors to take student roll calls in class using face recognitions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 instructor maintains all the information in the system and initiates roll calls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Students can view their respective attendance history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65322"/>
          <a:stretch/>
        </p:blipFill>
        <p:spPr>
          <a:xfrm>
            <a:off x="1211500" y="1904175"/>
            <a:ext cx="6721000" cy="108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t="29456" b="7"/>
          <a:stretch/>
        </p:blipFill>
        <p:spPr>
          <a:xfrm>
            <a:off x="1240425" y="3089100"/>
            <a:ext cx="6663150" cy="17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819150" y="18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Call</a:t>
            </a:r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294300" y="869725"/>
            <a:ext cx="8382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Students and admin each can log out of their pages by clicking the “Log out” button and be redirected to their login pages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/>
          <p:nvPr/>
        </p:nvSpPr>
        <p:spPr>
          <a:xfrm rot="10800000">
            <a:off x="1240325" y="4558625"/>
            <a:ext cx="424200" cy="240000"/>
          </a:xfrm>
          <a:prstGeom prst="wedgeRectCallout">
            <a:avLst>
              <a:gd name="adj1" fmla="val -304520"/>
              <a:gd name="adj2" fmla="val 128087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/>
          <p:nvPr/>
        </p:nvSpPr>
        <p:spPr>
          <a:xfrm rot="10800000">
            <a:off x="7527775" y="2774675"/>
            <a:ext cx="479700" cy="209700"/>
          </a:xfrm>
          <a:prstGeom prst="wedgeRectCallout">
            <a:avLst>
              <a:gd name="adj1" fmla="val 100010"/>
              <a:gd name="adj2" fmla="val 77236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75" y="715150"/>
            <a:ext cx="7081449" cy="41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819150" y="21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5322300" y="212975"/>
            <a:ext cx="3300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Select Course Management module </a:t>
            </a:r>
            <a:endParaRPr sz="15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6448700" y="3866625"/>
            <a:ext cx="14715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User Management  module </a:t>
            </a:r>
            <a:endParaRPr sz="15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3"/>
          <p:cNvSpPr/>
          <p:nvPr/>
        </p:nvSpPr>
        <p:spPr>
          <a:xfrm rot="10800000">
            <a:off x="3795900" y="715000"/>
            <a:ext cx="4221900" cy="2571900"/>
          </a:xfrm>
          <a:prstGeom prst="wedgeRoundRectCallout">
            <a:avLst>
              <a:gd name="adj1" fmla="val -22637"/>
              <a:gd name="adj2" fmla="val 56599"/>
              <a:gd name="adj3" fmla="val 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160425" y="1486425"/>
            <a:ext cx="1180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Roll Call  module </a:t>
            </a:r>
            <a:endParaRPr sz="15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/>
          <p:nvPr/>
        </p:nvSpPr>
        <p:spPr>
          <a:xfrm rot="5400000">
            <a:off x="247450" y="1735750"/>
            <a:ext cx="4057200" cy="2186700"/>
          </a:xfrm>
          <a:prstGeom prst="wedgeRoundRectCallout">
            <a:avLst>
              <a:gd name="adj1" fmla="val -22082"/>
              <a:gd name="adj2" fmla="val 58850"/>
              <a:gd name="adj3" fmla="val 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 rot="-5400000">
            <a:off x="4887750" y="3108675"/>
            <a:ext cx="1143600" cy="1775100"/>
          </a:xfrm>
          <a:prstGeom prst="wedgeRoundRectCallout">
            <a:avLst>
              <a:gd name="adj1" fmla="val -22637"/>
              <a:gd name="adj2" fmla="val 56599"/>
              <a:gd name="adj3" fmla="val 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819150" y="2279550"/>
            <a:ext cx="75057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Thank You!!</a:t>
            </a:r>
            <a:endParaRPr sz="3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1854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0" y="811400"/>
            <a:ext cx="8594926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19150" y="144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Workflow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00" y="646375"/>
            <a:ext cx="6701801" cy="42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406575" y="240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Functions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406575" y="918000"/>
            <a:ext cx="4052100" cy="3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 system consists of 3 modules: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User Management 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Course Selection Management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Roll Call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925" y="1195075"/>
            <a:ext cx="4804424" cy="25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681600" y="21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519900" y="906850"/>
            <a:ext cx="81042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This module manages users’ login credentials and sessions 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Those credentials are pairs of </a:t>
            </a:r>
            <a:r>
              <a:rPr lang="en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username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(student ID)</a:t>
            </a:r>
            <a:r>
              <a:rPr lang="en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&amp; </a:t>
            </a:r>
            <a:r>
              <a:rPr lang="en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password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predefined in the system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There are 2 types of users: </a:t>
            </a:r>
            <a:r>
              <a:rPr lang="en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system administrator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 (instructor) &amp; </a:t>
            </a:r>
            <a:r>
              <a:rPr lang="en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students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Sessions begin once users log in and end when they log out or sessions time out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2861125"/>
            <a:ext cx="8581677" cy="19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19150" y="2607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819150" y="882900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Administrator login page (the system home page)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2"/>
          </p:nvPr>
        </p:nvSpPr>
        <p:spPr>
          <a:xfrm>
            <a:off x="4572000" y="882900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Student login page (http address provided)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94400"/>
            <a:ext cx="3304150" cy="324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250" y="1594398"/>
            <a:ext cx="3819600" cy="324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Course Management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819150" y="656675"/>
            <a:ext cx="8023800" cy="17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This module has 3 kinds of information: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Term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Lists the terms available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Course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Lists all the courses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Course Selection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en" sz="1500" b="1">
                <a:latin typeface="Nunito"/>
                <a:ea typeface="Nunito"/>
                <a:cs typeface="Nunito"/>
                <a:sym typeface="Nunito"/>
              </a:rPr>
              <a:t>Is used to create association between a term and course</a:t>
            </a: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5" y="2600375"/>
            <a:ext cx="8697475" cy="2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819150" y="157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Course Management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1937750" y="630450"/>
            <a:ext cx="7108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Once logged in, the admin lands on the course page displaying a list of courses (the course icon leads back to this page)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5" y="1869500"/>
            <a:ext cx="8528050" cy="3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 rot="10800000">
            <a:off x="6868000" y="2571750"/>
            <a:ext cx="435000" cy="532200"/>
          </a:xfrm>
          <a:prstGeom prst="wedgeRectCallout">
            <a:avLst>
              <a:gd name="adj1" fmla="val 43103"/>
              <a:gd name="adj2" fmla="val 29372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203025" y="1313588"/>
            <a:ext cx="76248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admin can then edit, add and/or delete courses as needed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 rot="10800000">
            <a:off x="6345475" y="4003925"/>
            <a:ext cx="2337000" cy="719700"/>
          </a:xfrm>
          <a:prstGeom prst="wedgeRectCallout">
            <a:avLst>
              <a:gd name="adj1" fmla="val 108491"/>
              <a:gd name="adj2" fmla="val 37088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Macintosh PowerPoint</Application>
  <PresentationFormat>On-screen Show (16:9)</PresentationFormat>
  <Paragraphs>83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Nunito</vt:lpstr>
      <vt:lpstr>Calibri</vt:lpstr>
      <vt:lpstr>Shift</vt:lpstr>
      <vt:lpstr>Student Roll Call by  Face Recognition </vt:lpstr>
      <vt:lpstr>Objectives</vt:lpstr>
      <vt:lpstr>Overall architecture</vt:lpstr>
      <vt:lpstr>System Workflow</vt:lpstr>
      <vt:lpstr>System Functions</vt:lpstr>
      <vt:lpstr>User Management</vt:lpstr>
      <vt:lpstr>User Management</vt:lpstr>
      <vt:lpstr>Select Course Management</vt:lpstr>
      <vt:lpstr>Select Course Management</vt:lpstr>
      <vt:lpstr>Select Course Management</vt:lpstr>
      <vt:lpstr>Select Course Management</vt:lpstr>
      <vt:lpstr>Roll Call</vt:lpstr>
      <vt:lpstr>Roll Call</vt:lpstr>
      <vt:lpstr>Roll Call</vt:lpstr>
      <vt:lpstr>Roll Call</vt:lpstr>
      <vt:lpstr>Roll Call</vt:lpstr>
      <vt:lpstr>Roll Call</vt:lpstr>
      <vt:lpstr>Roll Call</vt:lpstr>
      <vt:lpstr>Roll Call</vt:lpstr>
      <vt:lpstr>Roll Call</vt:lpstr>
      <vt:lpstr>ER Diagram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Roll Call by  Face Recognition </dc:title>
  <cp:lastModifiedBy>Pampapura Madali, Nayana</cp:lastModifiedBy>
  <cp:revision>1</cp:revision>
  <dcterms:modified xsi:type="dcterms:W3CDTF">2020-08-07T00:45:15Z</dcterms:modified>
</cp:coreProperties>
</file>